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9334500" cy="5257800"/>
  <p:notesSz cx="5257800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Programming - Slidev</dc:title>
  <dc:subject>&lt;h2&gt;Chapter 1: Getting Started with Programming&lt;/h2&gt;
&lt;p&gt;Understanding programming fundamentals, algorithms, and setting up your Python environment.&lt;/p&gt;
&lt;p&gt;CPRG216 - Python Programming Course&lt;/p&gt;
</dc:subject>
  <dc:creator>PptxGenJS</dc:creator>
  <cp:lastModifiedBy>PptxGenJS</cp:lastModifiedBy>
  <cp:revision>1</cp:revision>
  <dcterms:created xsi:type="dcterms:W3CDTF">2025-09-29T15:22:12Z</dcterms:created>
  <dcterms:modified xsi:type="dcterms:W3CDTF">2025-09-29T15:22:12Z</dcterms:modified>
</cp:coreProperties>
</file>